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B60C-0A35-4A39-A302-09A287494E8E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DD42-FBB0-4747-A3BE-E9E66367E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02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B60C-0A35-4A39-A302-09A287494E8E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DD42-FBB0-4747-A3BE-E9E66367E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89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B60C-0A35-4A39-A302-09A287494E8E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DD42-FBB0-4747-A3BE-E9E66367E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3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B60C-0A35-4A39-A302-09A287494E8E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DD42-FBB0-4747-A3BE-E9E66367E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91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B60C-0A35-4A39-A302-09A287494E8E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DD42-FBB0-4747-A3BE-E9E66367E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36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B60C-0A35-4A39-A302-09A287494E8E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DD42-FBB0-4747-A3BE-E9E66367E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32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B60C-0A35-4A39-A302-09A287494E8E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DD42-FBB0-4747-A3BE-E9E66367E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1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B60C-0A35-4A39-A302-09A287494E8E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DD42-FBB0-4747-A3BE-E9E66367E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1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B60C-0A35-4A39-A302-09A287494E8E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DD42-FBB0-4747-A3BE-E9E66367E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05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B60C-0A35-4A39-A302-09A287494E8E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DD42-FBB0-4747-A3BE-E9E66367E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27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B60C-0A35-4A39-A302-09A287494E8E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DD42-FBB0-4747-A3BE-E9E66367E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9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AB60C-0A35-4A39-A302-09A287494E8E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1DD42-FBB0-4747-A3BE-E9E66367E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4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GrassCheck 28.05.18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540" y="1268414"/>
            <a:ext cx="6653820" cy="4705181"/>
          </a:xfrm>
        </p:spPr>
      </p:pic>
    </p:spTree>
    <p:extLst>
      <p:ext uri="{BB962C8B-B14F-4D97-AF65-F5344CB8AC3E}">
        <p14:creationId xmlns:p14="http://schemas.microsoft.com/office/powerpoint/2010/main" val="2029288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GrassCheck 28.05.18</vt:lpstr>
    </vt:vector>
  </TitlesOfParts>
  <Company>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GrassCheck 28.05.18</dc:title>
  <dc:creator>Carolyn Wilson</dc:creator>
  <cp:lastModifiedBy>Carolyn Wilson</cp:lastModifiedBy>
  <cp:revision>1</cp:revision>
  <dcterms:created xsi:type="dcterms:W3CDTF">2018-07-04T09:28:51Z</dcterms:created>
  <dcterms:modified xsi:type="dcterms:W3CDTF">2018-07-04T09:29:19Z</dcterms:modified>
</cp:coreProperties>
</file>