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F331-D269-4D99-8F90-0991D731E3D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0D04-F4FB-49CA-9EF4-48CB13250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731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F331-D269-4D99-8F90-0991D731E3D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0D04-F4FB-49CA-9EF4-48CB13250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32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F331-D269-4D99-8F90-0991D731E3D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0D04-F4FB-49CA-9EF4-48CB13250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27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F331-D269-4D99-8F90-0991D731E3D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0D04-F4FB-49CA-9EF4-48CB13250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010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F331-D269-4D99-8F90-0991D731E3D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0D04-F4FB-49CA-9EF4-48CB13250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049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F331-D269-4D99-8F90-0991D731E3D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0D04-F4FB-49CA-9EF4-48CB13250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578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F331-D269-4D99-8F90-0991D731E3D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0D04-F4FB-49CA-9EF4-48CB13250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56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F331-D269-4D99-8F90-0991D731E3D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0D04-F4FB-49CA-9EF4-48CB13250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60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F331-D269-4D99-8F90-0991D731E3D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0D04-F4FB-49CA-9EF4-48CB13250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560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F331-D269-4D99-8F90-0991D731E3D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0D04-F4FB-49CA-9EF4-48CB13250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316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F331-D269-4D99-8F90-0991D731E3D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0D04-F4FB-49CA-9EF4-48CB13250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244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FF331-D269-4D99-8F90-0991D731E3D7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90D04-F4FB-49CA-9EF4-48CB13250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70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GrassCheck 21.05.18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966" y="1320729"/>
            <a:ext cx="6833386" cy="483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465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GrassCheck 21.05.18</vt:lpstr>
    </vt:vector>
  </TitlesOfParts>
  <Company>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GrassCheck 21.05.18</dc:title>
  <dc:creator>Carolyn Wilson</dc:creator>
  <cp:lastModifiedBy>Carolyn Wilson</cp:lastModifiedBy>
  <cp:revision>2</cp:revision>
  <dcterms:created xsi:type="dcterms:W3CDTF">2018-07-04T09:27:53Z</dcterms:created>
  <dcterms:modified xsi:type="dcterms:W3CDTF">2018-07-04T09:28:34Z</dcterms:modified>
</cp:coreProperties>
</file>