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69" d="100"/>
          <a:sy n="69" d="100"/>
        </p:scale>
        <p:origin x="581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90603-DF02-4E6F-B83F-2E5FA8B07245}" type="datetimeFigureOut">
              <a:rPr lang="en-GB" smtClean="0"/>
              <a:t>04/07/2018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AF027-D451-4811-BD96-6E71B7994A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1247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90603-DF02-4E6F-B83F-2E5FA8B07245}" type="datetimeFigureOut">
              <a:rPr lang="en-GB" smtClean="0"/>
              <a:t>04/07/2018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AF027-D451-4811-BD96-6E71B7994A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4958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90603-DF02-4E6F-B83F-2E5FA8B07245}" type="datetimeFigureOut">
              <a:rPr lang="en-GB" smtClean="0"/>
              <a:t>04/07/2018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AF027-D451-4811-BD96-6E71B7994A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0444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90603-DF02-4E6F-B83F-2E5FA8B07245}" type="datetimeFigureOut">
              <a:rPr lang="en-GB" smtClean="0"/>
              <a:t>04/07/2018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AF027-D451-4811-BD96-6E71B7994A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7512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90603-DF02-4E6F-B83F-2E5FA8B07245}" type="datetimeFigureOut">
              <a:rPr lang="en-GB" smtClean="0"/>
              <a:t>04/07/2018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AF027-D451-4811-BD96-6E71B7994A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4073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90603-DF02-4E6F-B83F-2E5FA8B07245}" type="datetimeFigureOut">
              <a:rPr lang="en-GB" smtClean="0"/>
              <a:t>04/07/2018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AF027-D451-4811-BD96-6E71B7994A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7596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90603-DF02-4E6F-B83F-2E5FA8B07245}" type="datetimeFigureOut">
              <a:rPr lang="en-GB" smtClean="0"/>
              <a:t>04/07/2018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AF027-D451-4811-BD96-6E71B7994A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5770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90603-DF02-4E6F-B83F-2E5FA8B07245}" type="datetimeFigureOut">
              <a:rPr lang="en-GB" smtClean="0"/>
              <a:t>04/07/2018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AF027-D451-4811-BD96-6E71B7994A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0121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90603-DF02-4E6F-B83F-2E5FA8B07245}" type="datetimeFigureOut">
              <a:rPr lang="en-GB" smtClean="0"/>
              <a:t>04/07/2018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AF027-D451-4811-BD96-6E71B7994A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7254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90603-DF02-4E6F-B83F-2E5FA8B07245}" type="datetimeFigureOut">
              <a:rPr lang="en-GB" smtClean="0"/>
              <a:t>04/07/2018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AF027-D451-4811-BD96-6E71B7994A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818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90603-DF02-4E6F-B83F-2E5FA8B07245}" type="datetimeFigureOut">
              <a:rPr lang="en-GB" smtClean="0"/>
              <a:t>04/07/2018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2AF027-D451-4811-BD96-6E71B7994A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5588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690603-DF02-4E6F-B83F-2E5FA8B07245}" type="datetimeFigureOut">
              <a:rPr lang="en-GB" smtClean="0"/>
              <a:t>04/07/2018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2AF027-D451-4811-BD96-6E71B7994A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1163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8080" y="10336"/>
            <a:ext cx="9144000" cy="1268760"/>
          </a:xfrm>
        </p:spPr>
        <p:txBody>
          <a:bodyPr/>
          <a:lstStyle/>
          <a:p>
            <a:pPr algn="ctr"/>
            <a:r>
              <a:rPr lang="en-GB" dirty="0" smtClean="0"/>
              <a:t>GrassCheck 18.06.18 </a:t>
            </a:r>
            <a:endParaRPr lang="en-GB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2540" y="1268414"/>
            <a:ext cx="6313946" cy="4464843"/>
          </a:xfrm>
        </p:spPr>
      </p:pic>
    </p:spTree>
    <p:extLst>
      <p:ext uri="{BB962C8B-B14F-4D97-AF65-F5344CB8AC3E}">
        <p14:creationId xmlns:p14="http://schemas.microsoft.com/office/powerpoint/2010/main" val="40802211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GrassCheck 18.06.18 </vt:lpstr>
    </vt:vector>
  </TitlesOfParts>
  <Company>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GrassCheck 18.06.18 </dc:title>
  <dc:creator>Carolyn Wilson</dc:creator>
  <cp:lastModifiedBy>Carolyn Wilson</cp:lastModifiedBy>
  <cp:revision>1</cp:revision>
  <dcterms:created xsi:type="dcterms:W3CDTF">2018-07-04T09:32:05Z</dcterms:created>
  <dcterms:modified xsi:type="dcterms:W3CDTF">2018-07-04T09:32:16Z</dcterms:modified>
</cp:coreProperties>
</file>