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24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5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4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1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07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9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7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2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5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1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58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0603-DF02-4E6F-B83F-2E5FA8B0724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F027-D451-4811-BD96-6E71B7994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16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080" y="10336"/>
            <a:ext cx="9144000" cy="1268760"/>
          </a:xfrm>
        </p:spPr>
        <p:txBody>
          <a:bodyPr/>
          <a:lstStyle/>
          <a:p>
            <a:pPr algn="ctr"/>
            <a:r>
              <a:rPr lang="en-GB" dirty="0" smtClean="0"/>
              <a:t>GrassCheck 18.06.18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540" y="1268414"/>
            <a:ext cx="6313946" cy="4464843"/>
          </a:xfrm>
        </p:spPr>
      </p:pic>
    </p:spTree>
    <p:extLst>
      <p:ext uri="{BB962C8B-B14F-4D97-AF65-F5344CB8AC3E}">
        <p14:creationId xmlns:p14="http://schemas.microsoft.com/office/powerpoint/2010/main" val="408022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GrassCheck 18.06.18 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GrassCheck 18.06.18 </dc:title>
  <dc:creator>Carolyn Wilson</dc:creator>
  <cp:lastModifiedBy>Carolyn Wilson</cp:lastModifiedBy>
  <cp:revision>1</cp:revision>
  <dcterms:created xsi:type="dcterms:W3CDTF">2018-07-04T09:32:05Z</dcterms:created>
  <dcterms:modified xsi:type="dcterms:W3CDTF">2018-07-04T09:32:16Z</dcterms:modified>
</cp:coreProperties>
</file>