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7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54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9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6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17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8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0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62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29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9215E-5BF5-4792-A882-A0CF78363C1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14AB2-7DF1-44F6-895E-2DEAA1786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4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/>
              <a:t>GrassCheck 14.05.18 </a:t>
            </a:r>
            <a:endParaRPr lang="en-GB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40" y="1268414"/>
            <a:ext cx="6581812" cy="4654261"/>
          </a:xfrm>
        </p:spPr>
      </p:pic>
    </p:spTree>
    <p:extLst>
      <p:ext uri="{BB962C8B-B14F-4D97-AF65-F5344CB8AC3E}">
        <p14:creationId xmlns:p14="http://schemas.microsoft.com/office/powerpoint/2010/main" val="2905465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14.05.18 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14.05.18 </dc:title>
  <dc:creator>Carolyn Wilson</dc:creator>
  <cp:lastModifiedBy>Carolyn Wilson</cp:lastModifiedBy>
  <cp:revision>1</cp:revision>
  <dcterms:created xsi:type="dcterms:W3CDTF">2018-07-04T09:27:24Z</dcterms:created>
  <dcterms:modified xsi:type="dcterms:W3CDTF">2018-07-04T09:27:34Z</dcterms:modified>
</cp:coreProperties>
</file>