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17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38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1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1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0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88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36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91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99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8C399-8C52-42BE-848E-1514A616C46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E6351-CCDB-478A-A6A6-07660F381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62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/>
              <a:t>GrassCheck 11.06.18  </a:t>
            </a:r>
            <a:endParaRPr lang="en-GB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540" y="1268414"/>
            <a:ext cx="6581812" cy="4654262"/>
          </a:xfrm>
        </p:spPr>
      </p:pic>
    </p:spTree>
    <p:extLst>
      <p:ext uri="{BB962C8B-B14F-4D97-AF65-F5344CB8AC3E}">
        <p14:creationId xmlns:p14="http://schemas.microsoft.com/office/powerpoint/2010/main" val="8876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GrassCheck 11.06.18  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GrassCheck 11.06.18  </dc:title>
  <dc:creator>Carolyn Wilson</dc:creator>
  <cp:lastModifiedBy>Carolyn Wilson</cp:lastModifiedBy>
  <cp:revision>1</cp:revision>
  <dcterms:created xsi:type="dcterms:W3CDTF">2018-07-04T09:31:22Z</dcterms:created>
  <dcterms:modified xsi:type="dcterms:W3CDTF">2018-07-04T09:31:33Z</dcterms:modified>
</cp:coreProperties>
</file>