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6256-B640-4D77-AC31-23A9F25EB061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B0F-CB09-43C7-BC11-43166B65E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672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6256-B640-4D77-AC31-23A9F25EB061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B0F-CB09-43C7-BC11-43166B65E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99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6256-B640-4D77-AC31-23A9F25EB061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B0F-CB09-43C7-BC11-43166B65E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847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6256-B640-4D77-AC31-23A9F25EB061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B0F-CB09-43C7-BC11-43166B65E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950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6256-B640-4D77-AC31-23A9F25EB061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B0F-CB09-43C7-BC11-43166B65E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26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6256-B640-4D77-AC31-23A9F25EB061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B0F-CB09-43C7-BC11-43166B65E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888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6256-B640-4D77-AC31-23A9F25EB061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B0F-CB09-43C7-BC11-43166B65E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356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6256-B640-4D77-AC31-23A9F25EB061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B0F-CB09-43C7-BC11-43166B65E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11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6256-B640-4D77-AC31-23A9F25EB061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B0F-CB09-43C7-BC11-43166B65E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40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6256-B640-4D77-AC31-23A9F25EB061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B0F-CB09-43C7-BC11-43166B65E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494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6256-B640-4D77-AC31-23A9F25EB061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B0F-CB09-43C7-BC11-43166B65E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715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46256-B640-4D77-AC31-23A9F25EB061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55B0F-CB09-43C7-BC11-43166B65E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350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GrassCheck 07.05.18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090" y="1268761"/>
            <a:ext cx="6653820" cy="4705181"/>
          </a:xfrm>
        </p:spPr>
      </p:pic>
    </p:spTree>
    <p:extLst>
      <p:ext uri="{BB962C8B-B14F-4D97-AF65-F5344CB8AC3E}">
        <p14:creationId xmlns:p14="http://schemas.microsoft.com/office/powerpoint/2010/main" val="1632023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GrassCheck 07.05.18 </vt:lpstr>
    </vt:vector>
  </TitlesOfParts>
  <Company>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GrassCheck 07.05.18 </dc:title>
  <dc:creator>Carolyn Wilson</dc:creator>
  <cp:lastModifiedBy>Carolyn Wilson</cp:lastModifiedBy>
  <cp:revision>1</cp:revision>
  <dcterms:created xsi:type="dcterms:W3CDTF">2018-07-04T09:26:14Z</dcterms:created>
  <dcterms:modified xsi:type="dcterms:W3CDTF">2018-07-04T09:26:30Z</dcterms:modified>
</cp:coreProperties>
</file>