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66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11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42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019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02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67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17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6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23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83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1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CF6E4-3260-449A-B93F-33384D9A9168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F586E-4F5C-40F9-987B-4BFA38DB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73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GrassCheck 04.06.18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784" y="1690688"/>
            <a:ext cx="6581812" cy="4654262"/>
          </a:xfrm>
        </p:spPr>
      </p:pic>
    </p:spTree>
    <p:extLst>
      <p:ext uri="{BB962C8B-B14F-4D97-AF65-F5344CB8AC3E}">
        <p14:creationId xmlns:p14="http://schemas.microsoft.com/office/powerpoint/2010/main" val="2199003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GrassCheck 04.06.18</vt:lpstr>
    </vt:vector>
  </TitlesOfParts>
  <Company>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GrassCheck 04.06.18</dc:title>
  <dc:creator>Carolyn Wilson</dc:creator>
  <cp:lastModifiedBy>Carolyn Wilson</cp:lastModifiedBy>
  <cp:revision>1</cp:revision>
  <dcterms:created xsi:type="dcterms:W3CDTF">2018-07-04T09:30:04Z</dcterms:created>
  <dcterms:modified xsi:type="dcterms:W3CDTF">2018-07-04T09:30:17Z</dcterms:modified>
</cp:coreProperties>
</file>