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4907-3DFE-45FF-9254-8C30FB3D487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30D2-B44F-45C3-B613-080336DA7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20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4907-3DFE-45FF-9254-8C30FB3D487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30D2-B44F-45C3-B613-080336DA7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7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4907-3DFE-45FF-9254-8C30FB3D487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30D2-B44F-45C3-B613-080336DA7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46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4907-3DFE-45FF-9254-8C30FB3D487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30D2-B44F-45C3-B613-080336DA7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12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4907-3DFE-45FF-9254-8C30FB3D487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30D2-B44F-45C3-B613-080336DA7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92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4907-3DFE-45FF-9254-8C30FB3D487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30D2-B44F-45C3-B613-080336DA7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131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4907-3DFE-45FF-9254-8C30FB3D487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30D2-B44F-45C3-B613-080336DA7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32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4907-3DFE-45FF-9254-8C30FB3D487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30D2-B44F-45C3-B613-080336DA7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31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4907-3DFE-45FF-9254-8C30FB3D487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30D2-B44F-45C3-B613-080336DA7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6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4907-3DFE-45FF-9254-8C30FB3D487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30D2-B44F-45C3-B613-080336DA7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467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94907-3DFE-45FF-9254-8C30FB3D487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430D2-B44F-45C3-B613-080336DA7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82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94907-3DFE-45FF-9254-8C30FB3D487C}" type="datetimeFigureOut">
              <a:rPr lang="en-GB" smtClean="0"/>
              <a:t>04/07/2018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430D2-B44F-45C3-B613-080336DA7A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2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GrassCheck 02.07.18 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840" y="1690688"/>
            <a:ext cx="6582319" cy="4653929"/>
          </a:xfrm>
        </p:spPr>
      </p:pic>
    </p:spTree>
    <p:extLst>
      <p:ext uri="{BB962C8B-B14F-4D97-AF65-F5344CB8AC3E}">
        <p14:creationId xmlns:p14="http://schemas.microsoft.com/office/powerpoint/2010/main" val="322434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GrassCheck 02.07.18 </vt:lpstr>
    </vt:vector>
  </TitlesOfParts>
  <Company>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Wilson</dc:creator>
  <cp:lastModifiedBy>Carolyn Wilson</cp:lastModifiedBy>
  <cp:revision>2</cp:revision>
  <dcterms:created xsi:type="dcterms:W3CDTF">2018-07-04T09:33:26Z</dcterms:created>
  <dcterms:modified xsi:type="dcterms:W3CDTF">2018-07-04T09:34:16Z</dcterms:modified>
</cp:coreProperties>
</file>