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9" autoAdjust="0"/>
    <p:restoredTop sz="90929"/>
  </p:normalViewPr>
  <p:slideViewPr>
    <p:cSldViewPr>
      <p:cViewPr varScale="1">
        <p:scale>
          <a:sx n="39" d="100"/>
          <a:sy n="39" d="100"/>
        </p:scale>
        <p:origin x="152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5115D75-02D3-43F6-A662-2D28C618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06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480" y="2286000"/>
            <a:ext cx="8206680" cy="1143000"/>
          </a:xfrm>
        </p:spPr>
        <p:txBody>
          <a:bodyPr/>
          <a:lstStyle>
            <a:lvl1pPr algn="r">
              <a:defRPr b="1">
                <a:latin typeface="Trebuchet MS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1360" y="3429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 sz="2800">
                <a:latin typeface="Trebuchet MS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>
            <a:lvl1pPr>
              <a:defRPr sz="4000" b="1">
                <a:solidFill>
                  <a:srgbClr val="008290"/>
                </a:solidFill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27240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268760"/>
            <a:ext cx="864096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8290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rebuchet MS" pitchFamily="34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rebuchet MS" pitchFamily="34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rebuchet MS" pitchFamily="34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rebuchet MS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Grass check 16.04.18 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40" y="1268413"/>
            <a:ext cx="6826920" cy="4827587"/>
          </a:xfrm>
        </p:spPr>
      </p:pic>
    </p:spTree>
    <p:extLst>
      <p:ext uri="{BB962C8B-B14F-4D97-AF65-F5344CB8AC3E}">
        <p14:creationId xmlns:p14="http://schemas.microsoft.com/office/powerpoint/2010/main" val="1907007704"/>
      </p:ext>
    </p:extLst>
  </p:cSld>
  <p:clrMapOvr>
    <a:masterClrMapping/>
  </p:clrMapOvr>
</p:sld>
</file>

<file path=ppt/theme/theme1.xml><?xml version="1.0" encoding="utf-8"?>
<a:theme xmlns:a="http://schemas.openxmlformats.org/drawingml/2006/main" name="AFBI Corporate Template">
  <a:themeElements>
    <a:clrScheme name="AFBI Corporat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FBI Corporate Template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AFBI Corporat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FBI Corporate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FBI Corporate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AFBI Corporate Template</Template>
  <TotalTime>220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Osaka</vt:lpstr>
      <vt:lpstr>Trebuchet MS</vt:lpstr>
      <vt:lpstr>AFBI Corporate Template</vt:lpstr>
      <vt:lpstr>Grass check 16.04.18 </vt:lpstr>
    </vt:vector>
  </TitlesOfParts>
  <Company>DARDNI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MeehanR</dc:creator>
  <cp:lastModifiedBy>Carolyn Wilson</cp:lastModifiedBy>
  <cp:revision>35</cp:revision>
  <dcterms:created xsi:type="dcterms:W3CDTF">2008-02-11T10:34:56Z</dcterms:created>
  <dcterms:modified xsi:type="dcterms:W3CDTF">2018-04-30T13:37:19Z</dcterms:modified>
</cp:coreProperties>
</file>