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3"/>
            <a:ext cx="962405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5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jpg"/><Relationship Id="rId11" Type="http://schemas.openxmlformats.org/officeDocument/2006/relationships/image" Target="../media/image10.png"/><Relationship Id="rId12" Type="http://schemas.openxmlformats.org/officeDocument/2006/relationships/notesSlide" Target="../notesSlides/notesSlide1.xml"/><Relationship Id="rId13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6827" y="1580515"/>
            <a:ext cx="253619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Calibri"/>
                <a:cs typeface="Calibri"/>
              </a:rPr>
              <a:t>W</a:t>
            </a:r>
            <a:r>
              <a:rPr dirty="0" sz="1600" spc="-15" b="1">
                <a:latin typeface="Calibri"/>
                <a:cs typeface="Calibri"/>
              </a:rPr>
              <a:t>ee</a:t>
            </a:r>
            <a:r>
              <a:rPr dirty="0" sz="1600" spc="-10" b="1">
                <a:latin typeface="Calibri"/>
                <a:cs typeface="Calibri"/>
              </a:rPr>
              <a:t>k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B</a:t>
            </a:r>
            <a:r>
              <a:rPr dirty="0" sz="1600" spc="-15" b="1">
                <a:latin typeface="Calibri"/>
                <a:cs typeface="Calibri"/>
              </a:rPr>
              <a:t>eginn</a:t>
            </a:r>
            <a:r>
              <a:rPr dirty="0" sz="1600" spc="5" b="1">
                <a:latin typeface="Calibri"/>
                <a:cs typeface="Calibri"/>
              </a:rPr>
              <a:t>i</a:t>
            </a:r>
            <a:r>
              <a:rPr dirty="0" sz="1600" spc="-15" b="1">
                <a:latin typeface="Calibri"/>
                <a:cs typeface="Calibri"/>
              </a:rPr>
              <a:t>n</a:t>
            </a:r>
            <a:r>
              <a:rPr dirty="0" sz="1600" spc="-10" b="1">
                <a:latin typeface="Calibri"/>
                <a:cs typeface="Calibri"/>
              </a:rPr>
              <a:t>g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2</a:t>
            </a:r>
            <a:r>
              <a:rPr dirty="0" sz="1600" spc="-10" b="1">
                <a:latin typeface="Calibri"/>
                <a:cs typeface="Calibri"/>
              </a:rPr>
              <a:t>5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J</a:t>
            </a:r>
            <a:r>
              <a:rPr dirty="0" sz="1600" spc="-5" b="1">
                <a:latin typeface="Calibri"/>
                <a:cs typeface="Calibri"/>
              </a:rPr>
              <a:t>u</a:t>
            </a:r>
            <a:r>
              <a:rPr dirty="0" sz="1600" spc="-15" b="1">
                <a:latin typeface="Calibri"/>
                <a:cs typeface="Calibri"/>
              </a:rPr>
              <a:t>n</a:t>
            </a:r>
            <a:r>
              <a:rPr dirty="0" sz="1600" spc="-10" b="1">
                <a:latin typeface="Calibri"/>
                <a:cs typeface="Calibri"/>
              </a:rPr>
              <a:t>e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2</a:t>
            </a:r>
            <a:r>
              <a:rPr dirty="0" sz="1600" spc="-5" b="1">
                <a:latin typeface="Calibri"/>
                <a:cs typeface="Calibri"/>
              </a:rPr>
              <a:t>01</a:t>
            </a:r>
            <a:r>
              <a:rPr dirty="0" sz="1600" spc="-10" b="1">
                <a:latin typeface="Calibri"/>
                <a:cs typeface="Calibri"/>
              </a:rPr>
              <a:t>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96125" y="6887451"/>
            <a:ext cx="1866900" cy="438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41651" y="5046217"/>
          <a:ext cx="2590165" cy="1667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765"/>
                <a:gridCol w="728472"/>
                <a:gridCol w="682751"/>
              </a:tblGrid>
              <a:tr h="452628">
                <a:tc gridSpan="3">
                  <a:txBody>
                    <a:bodyPr/>
                    <a:lstStyle/>
                    <a:p>
                      <a:pPr marL="79311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ass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Q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69695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1965325" algn="l"/>
                        </a:tabLst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lo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-f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rm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060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M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A4A4A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A4A4A4"/>
                      </a:solidFill>
                      <a:prstDash val="solid"/>
                    </a:lnB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kg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A4A4A4"/>
                      </a:solidFill>
                      <a:prstDash val="solid"/>
                    </a:lnT>
                    <a:lnB w="13461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A4A4A4"/>
                      </a:solidFill>
                      <a:prstDash val="solid"/>
                    </a:lnT>
                    <a:lnB w="13461">
                      <a:solidFill>
                        <a:srgbClr val="A4A4A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A4A4A4"/>
                      </a:solidFill>
                      <a:prstDash val="solid"/>
                    </a:lnT>
                    <a:lnB w="13461">
                      <a:solidFill>
                        <a:srgbClr val="A4A4A4"/>
                      </a:solidFill>
                      <a:prstDash val="solid"/>
                    </a:lnB>
                  </a:tcPr>
                </a:tc>
              </a:tr>
              <a:tr h="30322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P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(%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A4A4A4"/>
                      </a:solidFill>
                      <a:prstDash val="solid"/>
                    </a:lnT>
                    <a:lnB w="13461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A4A4A4"/>
                      </a:solidFill>
                      <a:prstDash val="solid"/>
                    </a:lnT>
                    <a:lnB w="13461">
                      <a:solidFill>
                        <a:srgbClr val="A4A4A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A4A4A4"/>
                      </a:solidFill>
                      <a:prstDash val="solid"/>
                    </a:lnT>
                    <a:lnB w="13461">
                      <a:solidFill>
                        <a:srgbClr val="A4A4A4"/>
                      </a:solidFill>
                      <a:prstDash val="solid"/>
                    </a:lnB>
                  </a:tcPr>
                </a:tc>
              </a:tr>
              <a:tr h="30022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SC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(%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A4A4A4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A4A4A4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A4A4A4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322320" y="6800215"/>
            <a:ext cx="1706880" cy="388620"/>
          </a:xfrm>
          <a:custGeom>
            <a:avLst/>
            <a:gdLst/>
            <a:ahLst/>
            <a:cxnLst/>
            <a:rect l="l" t="t" r="r" b="b"/>
            <a:pathLst>
              <a:path w="1706879" h="388620">
                <a:moveTo>
                  <a:pt x="0" y="64770"/>
                </a:moveTo>
                <a:lnTo>
                  <a:pt x="13438" y="25245"/>
                </a:lnTo>
                <a:lnTo>
                  <a:pt x="47394" y="2352"/>
                </a:lnTo>
                <a:lnTo>
                  <a:pt x="1642109" y="0"/>
                </a:lnTo>
                <a:lnTo>
                  <a:pt x="1656552" y="1612"/>
                </a:lnTo>
                <a:lnTo>
                  <a:pt x="1691599" y="22964"/>
                </a:lnTo>
                <a:lnTo>
                  <a:pt x="1706805" y="61626"/>
                </a:lnTo>
                <a:lnTo>
                  <a:pt x="1706879" y="323850"/>
                </a:lnTo>
                <a:lnTo>
                  <a:pt x="1705269" y="338276"/>
                </a:lnTo>
                <a:lnTo>
                  <a:pt x="1683931" y="373322"/>
                </a:lnTo>
                <a:lnTo>
                  <a:pt x="1645256" y="388545"/>
                </a:lnTo>
                <a:lnTo>
                  <a:pt x="64769" y="388620"/>
                </a:lnTo>
                <a:lnTo>
                  <a:pt x="50327" y="387006"/>
                </a:lnTo>
                <a:lnTo>
                  <a:pt x="15280" y="365650"/>
                </a:lnTo>
                <a:lnTo>
                  <a:pt x="74" y="326992"/>
                </a:lnTo>
                <a:lnTo>
                  <a:pt x="0" y="64770"/>
                </a:lnTo>
                <a:close/>
              </a:path>
            </a:pathLst>
          </a:custGeom>
          <a:ln w="6349">
            <a:solidFill>
              <a:srgbClr val="1F4E79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97712" y="5046217"/>
          <a:ext cx="1989455" cy="1675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4204"/>
                <a:gridCol w="713181"/>
                <a:gridCol w="541019"/>
              </a:tblGrid>
              <a:tr h="3947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Week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ly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G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ss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ro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h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(k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M/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3364">
                <a:tc gridSpan="2"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Grass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eck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plo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 gridSpan="2"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airy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f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rm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3403">
                <a:tc gridSpan="2"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 f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rm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085">
                <a:tc rowSpan="2"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re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2560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127119" y="6934911"/>
            <a:ext cx="80391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@</a:t>
            </a:r>
            <a:r>
              <a:rPr dirty="0" sz="1100" spc="-5">
                <a:latin typeface="Calibri"/>
                <a:cs typeface="Calibri"/>
              </a:rPr>
              <a:t>G</a:t>
            </a:r>
            <a:r>
              <a:rPr dirty="0" sz="1100">
                <a:latin typeface="Calibri"/>
                <a:cs typeface="Calibri"/>
              </a:rPr>
              <a:t>rassC</a:t>
            </a:r>
            <a:r>
              <a:rPr dirty="0" sz="1100" spc="-10">
                <a:latin typeface="Calibri"/>
                <a:cs typeface="Calibri"/>
              </a:rPr>
              <a:t>h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c</a:t>
            </a:r>
            <a:r>
              <a:rPr dirty="0" sz="1100">
                <a:latin typeface="Calibri"/>
                <a:cs typeface="Calibri"/>
              </a:rPr>
              <a:t>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28784" y="6804901"/>
            <a:ext cx="695325" cy="5219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025765" y="466737"/>
            <a:ext cx="2079625" cy="9376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657850" y="556895"/>
            <a:ext cx="2171700" cy="947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386070" y="6887451"/>
            <a:ext cx="1263015" cy="4387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197221" y="4599813"/>
            <a:ext cx="1501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 b="1">
                <a:latin typeface="Calibri"/>
                <a:cs typeface="Calibri"/>
              </a:rPr>
              <a:t>M</a:t>
            </a:r>
            <a:r>
              <a:rPr dirty="0" sz="1200" spc="-10" b="1">
                <a:latin typeface="Calibri"/>
                <a:cs typeface="Calibri"/>
              </a:rPr>
              <a:t>AN</a:t>
            </a:r>
            <a:r>
              <a:rPr dirty="0" sz="1200" spc="-5" b="1">
                <a:latin typeface="Calibri"/>
                <a:cs typeface="Calibri"/>
              </a:rPr>
              <a:t>A</a:t>
            </a:r>
            <a:r>
              <a:rPr dirty="0" sz="1200" b="1">
                <a:latin typeface="Calibri"/>
                <a:cs typeface="Calibri"/>
              </a:rPr>
              <a:t>G</a:t>
            </a:r>
            <a:r>
              <a:rPr dirty="0" sz="1200" spc="-10" b="1">
                <a:latin typeface="Calibri"/>
                <a:cs typeface="Calibri"/>
              </a:rPr>
              <a:t>EMENT</a:t>
            </a:r>
            <a:r>
              <a:rPr dirty="0" sz="1200" spc="-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N</a:t>
            </a:r>
            <a:r>
              <a:rPr dirty="0" sz="1200" spc="-20" b="1">
                <a:latin typeface="Calibri"/>
                <a:cs typeface="Calibri"/>
              </a:rPr>
              <a:t>O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5" b="1">
                <a:latin typeface="Calibri"/>
                <a:cs typeface="Calibri"/>
              </a:rPr>
              <a:t>ES: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39892" y="4797834"/>
            <a:ext cx="5306695" cy="2066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41300" marR="54610" indent="-228600">
              <a:lnSpc>
                <a:spcPct val="101699"/>
              </a:lnSpc>
              <a:buFont typeface="Symbol"/>
              <a:buChar char=""/>
              <a:tabLst>
                <a:tab pos="241300" algn="l"/>
              </a:tabLst>
            </a:pPr>
            <a:r>
              <a:rPr dirty="0" sz="1200" spc="-5">
                <a:latin typeface="Calibri"/>
                <a:cs typeface="Calibri"/>
              </a:rPr>
              <a:t>F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rd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 spc="-10">
                <a:latin typeface="Calibri"/>
                <a:cs typeface="Calibri"/>
              </a:rPr>
              <a:t>eek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r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w 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large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vari</a:t>
            </a:r>
            <a:r>
              <a:rPr dirty="0" sz="1200" spc="-25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10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grow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across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</a:t>
            </a:r>
            <a:r>
              <a:rPr dirty="0" sz="1200" spc="-20">
                <a:latin typeface="Calibri"/>
                <a:cs typeface="Calibri"/>
              </a:rPr>
              <a:t>r</a:t>
            </a:r>
            <a:r>
              <a:rPr dirty="0" sz="1200" spc="-5">
                <a:latin typeface="Calibri"/>
                <a:cs typeface="Calibri"/>
              </a:rPr>
              <a:t>ovi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ith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ra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ge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f </a:t>
            </a:r>
            <a:r>
              <a:rPr dirty="0" sz="1200" spc="-10">
                <a:latin typeface="Calibri"/>
                <a:cs typeface="Calibri"/>
              </a:rPr>
              <a:t>gro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r</a:t>
            </a:r>
            <a:r>
              <a:rPr dirty="0" sz="1200" spc="-1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10">
                <a:latin typeface="Calibri"/>
                <a:cs typeface="Calibri"/>
              </a:rPr>
              <a:t>es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0">
                <a:latin typeface="Calibri"/>
                <a:cs typeface="Calibri"/>
              </a:rPr>
              <a:t>rom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8.4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1</a:t>
            </a:r>
            <a:r>
              <a:rPr dirty="0" sz="1200" spc="-5">
                <a:latin typeface="Calibri"/>
                <a:cs typeface="Calibri"/>
              </a:rPr>
              <a:t>2</a:t>
            </a:r>
            <a:r>
              <a:rPr dirty="0" sz="1200" spc="-10">
                <a:latin typeface="Calibri"/>
                <a:cs typeface="Calibri"/>
              </a:rPr>
              <a:t>2kg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 spc="-15">
                <a:latin typeface="Calibri"/>
                <a:cs typeface="Calibri"/>
              </a:rPr>
              <a:t>M</a:t>
            </a:r>
            <a:r>
              <a:rPr dirty="0" sz="1200">
                <a:latin typeface="Calibri"/>
                <a:cs typeface="Calibri"/>
              </a:rPr>
              <a:t>/h</a:t>
            </a:r>
            <a:r>
              <a:rPr dirty="0" sz="1200" spc="-15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/d</a:t>
            </a:r>
            <a:r>
              <a:rPr dirty="0" sz="1200" spc="-10">
                <a:latin typeface="Calibri"/>
                <a:cs typeface="Calibri"/>
              </a:rPr>
              <a:t>ay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w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s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20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are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till ex</a:t>
            </a:r>
            <a:r>
              <a:rPr dirty="0" sz="1200" spc="-10">
                <a:latin typeface="Calibri"/>
                <a:cs typeface="Calibri"/>
              </a:rPr>
              <a:t>p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>
                <a:latin typeface="Calibri"/>
                <a:cs typeface="Calibri"/>
              </a:rPr>
              <a:t>ie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 spc="-10">
                <a:latin typeface="Calibri"/>
                <a:cs typeface="Calibri"/>
              </a:rPr>
              <a:t>ro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25">
                <a:latin typeface="Calibri"/>
                <a:cs typeface="Calibri"/>
              </a:rPr>
              <a:t>g</a:t>
            </a:r>
            <a:r>
              <a:rPr dirty="0" sz="1200" spc="-10">
                <a:latin typeface="Calibri"/>
                <a:cs typeface="Calibri"/>
              </a:rPr>
              <a:t>h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5">
                <a:latin typeface="Calibri"/>
                <a:cs typeface="Calibri"/>
              </a:rPr>
              <a:t>ondi</a:t>
            </a:r>
            <a:r>
              <a:rPr dirty="0" sz="1200" spc="5">
                <a:latin typeface="Calibri"/>
                <a:cs typeface="Calibri"/>
              </a:rPr>
              <a:t>t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241300" marR="5080" indent="-228600">
              <a:lnSpc>
                <a:spcPct val="101699"/>
              </a:lnSpc>
              <a:spcBef>
                <a:spcPts val="7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0">
                <a:latin typeface="Calibri"/>
                <a:cs typeface="Calibri"/>
              </a:rPr>
              <a:t>arms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ere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growth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s </a:t>
            </a:r>
            <a:r>
              <a:rPr dirty="0" sz="1200" spc="-5">
                <a:latin typeface="Calibri"/>
                <a:cs typeface="Calibri"/>
              </a:rPr>
              <a:t>re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5">
                <a:latin typeface="Calibri"/>
                <a:cs typeface="Calibri"/>
              </a:rPr>
              <a:t>ric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 spc="-10">
                <a:latin typeface="Calibri"/>
                <a:cs typeface="Calibri"/>
              </a:rPr>
              <a:t>ed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5">
                <a:latin typeface="Calibri"/>
                <a:cs typeface="Calibri"/>
              </a:rPr>
              <a:t>re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5">
                <a:latin typeface="Calibri"/>
                <a:cs typeface="Calibri"/>
              </a:rPr>
              <a:t>n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 spc="-5">
                <a:latin typeface="Calibri"/>
                <a:cs typeface="Calibri"/>
              </a:rPr>
              <a:t>ra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pp</a:t>
            </a:r>
            <a:r>
              <a:rPr dirty="0" sz="1200" spc="-5">
                <a:latin typeface="Calibri"/>
                <a:cs typeface="Calibri"/>
              </a:rPr>
              <a:t>le</a:t>
            </a:r>
            <a:r>
              <a:rPr dirty="0" sz="1200" spc="-20">
                <a:latin typeface="Calibri"/>
                <a:cs typeface="Calibri"/>
              </a:rPr>
              <a:t>m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1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ta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,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</a:t>
            </a:r>
            <a:r>
              <a:rPr dirty="0" sz="1200" spc="-5">
                <a:latin typeface="Calibri"/>
                <a:cs typeface="Calibri"/>
              </a:rPr>
              <a:t>ar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15">
                <a:latin typeface="Calibri"/>
                <a:cs typeface="Calibri"/>
              </a:rPr>
              <a:t>l</a:t>
            </a:r>
            <a:r>
              <a:rPr dirty="0" sz="1200" spc="-5">
                <a:latin typeface="Calibri"/>
                <a:cs typeface="Calibri"/>
              </a:rPr>
              <a:t>arly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dai</a:t>
            </a:r>
            <a:r>
              <a:rPr dirty="0" sz="1200" spc="10">
                <a:latin typeface="Calibri"/>
                <a:cs typeface="Calibri"/>
              </a:rPr>
              <a:t>r</a:t>
            </a:r>
            <a:r>
              <a:rPr dirty="0" sz="1200" spc="-10">
                <a:latin typeface="Calibri"/>
                <a:cs typeface="Calibri"/>
              </a:rPr>
              <a:t>y</a:t>
            </a:r>
            <a:r>
              <a:rPr dirty="0" sz="1200">
                <a:latin typeface="Calibri"/>
                <a:cs typeface="Calibri"/>
              </a:rPr>
              <a:t> co</a:t>
            </a:r>
            <a:r>
              <a:rPr dirty="0" sz="1200" spc="-1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s a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d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nish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</a:t>
            </a:r>
            <a:r>
              <a:rPr dirty="0" sz="1200" spc="-10">
                <a:latin typeface="Calibri"/>
                <a:cs typeface="Calibri"/>
              </a:rPr>
              <a:t>ee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ill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k</a:t>
            </a:r>
            <a:r>
              <a:rPr dirty="0" sz="1200" spc="-10">
                <a:latin typeface="Calibri"/>
                <a:cs typeface="Calibri"/>
              </a:rPr>
              <a:t>ey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</a:t>
            </a:r>
            <a:r>
              <a:rPr dirty="0" sz="1200" spc="-10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-15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inin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imal</a:t>
            </a:r>
            <a:r>
              <a:rPr dirty="0" sz="1200">
                <a:latin typeface="Calibri"/>
                <a:cs typeface="Calibri"/>
              </a:rPr>
              <a:t> p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-10">
                <a:latin typeface="Calibri"/>
                <a:cs typeface="Calibri"/>
              </a:rPr>
              <a:t>f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ma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5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</a:t>
            </a:r>
            <a:r>
              <a:rPr dirty="0" sz="1200" spc="5">
                <a:latin typeface="Calibri"/>
                <a:cs typeface="Calibri"/>
              </a:rPr>
              <a:t>t</a:t>
            </a:r>
            <a:r>
              <a:rPr dirty="0" sz="1200" spc="-2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r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5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tively,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</a:t>
            </a:r>
            <a:r>
              <a:rPr dirty="0" sz="1200" spc="-10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0">
                <a:latin typeface="Calibri"/>
                <a:cs typeface="Calibri"/>
              </a:rPr>
              <a:t>f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2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din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ra</a:t>
            </a:r>
            <a:r>
              <a:rPr dirty="0" sz="1200" spc="-25">
                <a:latin typeface="Calibri"/>
                <a:cs typeface="Calibri"/>
              </a:rPr>
              <a:t>g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br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ngin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dd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ion</a:t>
            </a:r>
            <a:r>
              <a:rPr dirty="0" sz="1200" spc="-2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l </a:t>
            </a:r>
            <a:r>
              <a:rPr dirty="0" sz="1200" spc="-10">
                <a:latin typeface="Calibri"/>
                <a:cs typeface="Calibri"/>
              </a:rPr>
              <a:t>gra</a:t>
            </a:r>
            <a:r>
              <a:rPr dirty="0" sz="1200">
                <a:latin typeface="Calibri"/>
                <a:cs typeface="Calibri"/>
              </a:rPr>
              <a:t>z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 spc="-5">
                <a:latin typeface="Calibri"/>
                <a:cs typeface="Calibri"/>
              </a:rPr>
              <a:t> are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ill </a:t>
            </a:r>
            <a:r>
              <a:rPr dirty="0" sz="1200" spc="-10">
                <a:latin typeface="Calibri"/>
                <a:cs typeface="Calibri"/>
              </a:rPr>
              <a:t>h</a:t>
            </a:r>
            <a:r>
              <a:rPr dirty="0" sz="1200">
                <a:latin typeface="Calibri"/>
                <a:cs typeface="Calibri"/>
              </a:rPr>
              <a:t>elp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ext</a:t>
            </a:r>
            <a:r>
              <a:rPr dirty="0" sz="1200" spc="-2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nd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rot</a:t>
            </a:r>
            <a:r>
              <a:rPr dirty="0" sz="1200" spc="-15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10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-1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min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10">
                <a:latin typeface="Calibri"/>
                <a:cs typeface="Calibri"/>
              </a:rPr>
              <a:t>ew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w</a:t>
            </a:r>
            <a:r>
              <a:rPr dirty="0" sz="1200" spc="-10">
                <a:latin typeface="Calibri"/>
                <a:cs typeface="Calibri"/>
              </a:rPr>
              <a:t>ee</a:t>
            </a:r>
            <a:r>
              <a:rPr dirty="0" sz="1200" spc="-20">
                <a:latin typeface="Calibri"/>
                <a:cs typeface="Calibri"/>
              </a:rPr>
              <a:t>k</a:t>
            </a:r>
            <a:r>
              <a:rPr dirty="0" sz="1200" spc="-5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241300" marR="8255" indent="-228600">
              <a:lnSpc>
                <a:spcPct val="101899"/>
              </a:lnSpc>
              <a:spcBef>
                <a:spcPts val="55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200" spc="-5">
                <a:latin typeface="Calibri"/>
                <a:cs typeface="Calibri"/>
              </a:rPr>
              <a:t>F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all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 spc="-20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z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g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t</a:t>
            </a:r>
            <a:r>
              <a:rPr dirty="0" sz="1200" spc="-15">
                <a:latin typeface="Calibri"/>
                <a:cs typeface="Calibri"/>
              </a:rPr>
              <a:t>oc</a:t>
            </a:r>
            <a:r>
              <a:rPr dirty="0" sz="1200" spc="-5">
                <a:latin typeface="Calibri"/>
                <a:cs typeface="Calibri"/>
              </a:rPr>
              <a:t>k,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 spc="-1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 </a:t>
            </a:r>
            <a:r>
              <a:rPr dirty="0" sz="1200" spc="-10">
                <a:latin typeface="Calibri"/>
                <a:cs typeface="Calibri"/>
              </a:rPr>
              <a:t>ess</a:t>
            </a:r>
            <a:r>
              <a:rPr dirty="0" sz="1200" spc="-25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ial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5">
                <a:latin typeface="Calibri"/>
                <a:cs typeface="Calibri"/>
              </a:rPr>
              <a:t>r</a:t>
            </a:r>
            <a:r>
              <a:rPr dirty="0" sz="1200" spc="-20">
                <a:latin typeface="Calibri"/>
                <a:cs typeface="Calibri"/>
              </a:rPr>
              <a:t>r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iti</a:t>
            </a:r>
            <a:r>
              <a:rPr dirty="0" sz="1200" spc="-10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ns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</a:t>
            </a:r>
            <a:r>
              <a:rPr dirty="0" sz="1200" spc="-10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1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 p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-10">
                <a:latin typeface="Calibri"/>
                <a:cs typeface="Calibri"/>
              </a:rPr>
              <a:t>f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ma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 a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-2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-20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t</a:t>
            </a:r>
            <a:r>
              <a:rPr dirty="0" sz="1200" spc="-5">
                <a:latin typeface="Calibri"/>
                <a:cs typeface="Calibri"/>
              </a:rPr>
              <a:t>re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 spc="10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.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aily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 spc="-1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ta</a:t>
            </a:r>
            <a:r>
              <a:rPr dirty="0" sz="1200" spc="-15">
                <a:latin typeface="Calibri"/>
                <a:cs typeface="Calibri"/>
              </a:rPr>
              <a:t>k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an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high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20">
                <a:latin typeface="Calibri"/>
                <a:cs typeface="Calibri"/>
              </a:rPr>
              <a:t>1</a:t>
            </a:r>
            <a:r>
              <a:rPr dirty="0" sz="1200" spc="-10">
                <a:latin typeface="Calibri"/>
                <a:cs typeface="Calibri"/>
              </a:rPr>
              <a:t>50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lit</a:t>
            </a:r>
            <a:r>
              <a:rPr dirty="0" sz="1200" spc="-5">
                <a:latin typeface="Calibri"/>
                <a:cs typeface="Calibri"/>
              </a:rPr>
              <a:t>re</a:t>
            </a:r>
            <a:r>
              <a:rPr dirty="0" sz="1200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</a:t>
            </a:r>
            <a:r>
              <a:rPr dirty="0" sz="1200" spc="-5">
                <a:latin typeface="Calibri"/>
                <a:cs typeface="Calibri"/>
              </a:rPr>
              <a:t>airy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cow</a:t>
            </a:r>
            <a:r>
              <a:rPr dirty="0" sz="1200" spc="-5">
                <a:latin typeface="Calibri"/>
                <a:cs typeface="Calibri"/>
              </a:rPr>
              <a:t>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50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tre</a:t>
            </a:r>
            <a:r>
              <a:rPr dirty="0" sz="1200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20">
                <a:latin typeface="Calibri"/>
                <a:cs typeface="Calibri"/>
              </a:rPr>
              <a:t>k</a:t>
            </a:r>
            <a:r>
              <a:rPr dirty="0" sz="1200" spc="-5">
                <a:latin typeface="Calibri"/>
                <a:cs typeface="Calibri"/>
              </a:rPr>
              <a:t>ler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w a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d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10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tre</a:t>
            </a:r>
            <a:r>
              <a:rPr dirty="0" sz="1200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</a:t>
            </a:r>
            <a:r>
              <a:rPr dirty="0" sz="1200" spc="-5">
                <a:latin typeface="Calibri"/>
                <a:cs typeface="Calibri"/>
              </a:rPr>
              <a:t>er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ewe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ith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</a:t>
            </a:r>
            <a:r>
              <a:rPr dirty="0" sz="1200" spc="-15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5">
                <a:latin typeface="Calibri"/>
                <a:cs typeface="Calibri"/>
              </a:rPr>
              <a:t>s.</a:t>
            </a:r>
            <a:r>
              <a:rPr dirty="0" sz="1200" spc="-5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5">
                <a:latin typeface="Calibri"/>
                <a:cs typeface="Calibri"/>
              </a:rPr>
              <a:t>re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-20">
                <a:latin typeface="Calibri"/>
                <a:cs typeface="Calibri"/>
              </a:rPr>
              <a:t>r</a:t>
            </a:r>
            <a:r>
              <a:rPr dirty="0" sz="1200" spc="-5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ghs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are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</a:t>
            </a:r>
            <a:r>
              <a:rPr dirty="0" sz="1200" spc="-5">
                <a:latin typeface="Calibri"/>
                <a:cs typeface="Calibri"/>
              </a:rPr>
              <a:t>r</a:t>
            </a:r>
            <a:r>
              <a:rPr dirty="0" sz="1200" spc="-2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-10">
                <a:latin typeface="Calibri"/>
                <a:cs typeface="Calibri"/>
              </a:rPr>
              <a:t>l</a:t>
            </a:r>
            <a:r>
              <a:rPr dirty="0" sz="1200" spc="-10">
                <a:latin typeface="Calibri"/>
                <a:cs typeface="Calibri"/>
              </a:rPr>
              <a:t>y</a:t>
            </a:r>
            <a:r>
              <a:rPr dirty="0" sz="1200">
                <a:latin typeface="Calibri"/>
                <a:cs typeface="Calibri"/>
              </a:rPr>
              <a:t> availa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>
                <a:latin typeface="Calibri"/>
                <a:cs typeface="Calibri"/>
              </a:rPr>
              <a:t>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h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10">
                <a:latin typeface="Calibri"/>
                <a:cs typeface="Calibri"/>
              </a:rPr>
              <a:t>f</a:t>
            </a:r>
            <a:r>
              <a:rPr dirty="0" sz="1200">
                <a:latin typeface="Calibri"/>
                <a:cs typeface="Calibri"/>
              </a:rPr>
              <a:t>fi</a:t>
            </a:r>
            <a:r>
              <a:rPr dirty="0" sz="1200" spc="-5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ie</a:t>
            </a:r>
            <a:r>
              <a:rPr dirty="0" sz="1200" spc="-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ac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5">
                <a:latin typeface="Calibri"/>
                <a:cs typeface="Calibri"/>
              </a:rPr>
              <a:t>ty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me</a:t>
            </a:r>
            <a:r>
              <a:rPr dirty="0" sz="1200" spc="-20">
                <a:latin typeface="Calibri"/>
                <a:cs typeface="Calibri"/>
              </a:rPr>
              <a:t>e</a:t>
            </a:r>
            <a:r>
              <a:rPr dirty="0" sz="1200" spc="-5">
                <a:latin typeface="Calibri"/>
                <a:cs typeface="Calibri"/>
              </a:rPr>
              <a:t>t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</a:t>
            </a:r>
            <a:r>
              <a:rPr dirty="0" sz="1200" spc="-10">
                <a:latin typeface="Calibri"/>
                <a:cs typeface="Calibri"/>
              </a:rPr>
              <a:t>eak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</a:t>
            </a:r>
            <a:r>
              <a:rPr dirty="0" sz="1200" spc="-10">
                <a:latin typeface="Calibri"/>
                <a:cs typeface="Calibri"/>
              </a:rPr>
              <a:t>ema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 spc="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5125" y="371475"/>
            <a:ext cx="3686175" cy="10191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71850" y="6896341"/>
            <a:ext cx="276225" cy="2762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62375" y="6896341"/>
            <a:ext cx="285750" cy="279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35940" y="6820611"/>
            <a:ext cx="2771140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*O</a:t>
            </a:r>
            <a:r>
              <a:rPr dirty="0" sz="1100" spc="-5">
                <a:latin typeface="Calibri"/>
                <a:cs typeface="Calibri"/>
              </a:rPr>
              <a:t>n-far</a:t>
            </a:r>
            <a:r>
              <a:rPr dirty="0" sz="1100">
                <a:latin typeface="Calibri"/>
                <a:cs typeface="Calibri"/>
              </a:rPr>
              <a:t>m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gr</a:t>
            </a:r>
            <a:r>
              <a:rPr dirty="0" sz="1100" spc="-5">
                <a:latin typeface="Calibri"/>
                <a:cs typeface="Calibri"/>
              </a:rPr>
              <a:t>as</a:t>
            </a:r>
            <a:r>
              <a:rPr dirty="0" sz="1100">
                <a:latin typeface="Calibri"/>
                <a:cs typeface="Calibri"/>
              </a:rPr>
              <a:t>s g</a:t>
            </a:r>
            <a:r>
              <a:rPr dirty="0" sz="1100" spc="-15">
                <a:latin typeface="Calibri"/>
                <a:cs typeface="Calibri"/>
              </a:rPr>
              <a:t>r</a:t>
            </a:r>
            <a:r>
              <a:rPr dirty="0" sz="1100" spc="5">
                <a:latin typeface="Calibri"/>
                <a:cs typeface="Calibri"/>
              </a:rPr>
              <a:t>o</a:t>
            </a:r>
            <a:r>
              <a:rPr dirty="0" sz="1100">
                <a:latin typeface="Calibri"/>
                <a:cs typeface="Calibri"/>
              </a:rPr>
              <a:t>wth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</a:t>
            </a:r>
            <a:r>
              <a:rPr dirty="0" sz="1100" spc="-15">
                <a:latin typeface="Calibri"/>
                <a:cs typeface="Calibri"/>
              </a:rPr>
              <a:t>t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su</a:t>
            </a:r>
            <a:r>
              <a:rPr dirty="0" sz="1100" spc="-10">
                <a:latin typeface="Calibri"/>
                <a:cs typeface="Calibri"/>
              </a:rPr>
              <a:t>p</a:t>
            </a:r>
            <a:r>
              <a:rPr dirty="0" sz="1100" spc="-5">
                <a:latin typeface="Calibri"/>
                <a:cs typeface="Calibri"/>
              </a:rPr>
              <a:t>p</a:t>
            </a:r>
            <a:r>
              <a:rPr dirty="0" sz="1100">
                <a:latin typeface="Calibri"/>
                <a:cs typeface="Calibri"/>
              </a:rPr>
              <a:t>l</a:t>
            </a:r>
            <a:r>
              <a:rPr dirty="0" sz="1100" spc="-5">
                <a:latin typeface="Calibri"/>
                <a:cs typeface="Calibri"/>
              </a:rPr>
              <a:t>i</a:t>
            </a:r>
            <a:r>
              <a:rPr dirty="0" sz="1100">
                <a:latin typeface="Calibri"/>
                <a:cs typeface="Calibri"/>
              </a:rPr>
              <a:t>ed </a:t>
            </a:r>
            <a:r>
              <a:rPr dirty="0" sz="1100" spc="-5">
                <a:latin typeface="Calibri"/>
                <a:cs typeface="Calibri"/>
              </a:rPr>
              <a:t>b</a:t>
            </a:r>
            <a:r>
              <a:rPr dirty="0" sz="1100">
                <a:latin typeface="Calibri"/>
                <a:cs typeface="Calibri"/>
              </a:rPr>
              <a:t>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10">
                <a:latin typeface="Calibri"/>
                <a:cs typeface="Calibri"/>
              </a:rPr>
              <a:t>g</a:t>
            </a:r>
            <a:r>
              <a:rPr dirty="0" sz="1100">
                <a:latin typeface="Calibri"/>
                <a:cs typeface="Calibri"/>
              </a:rPr>
              <a:t>ri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et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31746" sz="1050" spc="-7">
                <a:latin typeface="Calibri"/>
                <a:cs typeface="Calibri"/>
              </a:rPr>
              <a:t>#</a:t>
            </a:r>
            <a:r>
              <a:rPr dirty="0" baseline="31746" sz="1050" spc="-7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GrassC</a:t>
            </a:r>
            <a:r>
              <a:rPr dirty="0" sz="1100" spc="-10">
                <a:latin typeface="Calibri"/>
                <a:cs typeface="Calibri"/>
              </a:rPr>
              <a:t>h</a:t>
            </a:r>
            <a:r>
              <a:rPr dirty="0" sz="1100">
                <a:latin typeface="Calibri"/>
                <a:cs typeface="Calibri"/>
              </a:rPr>
              <a:t>eck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plo</a:t>
            </a:r>
            <a:r>
              <a:rPr dirty="0" sz="1100" spc="5">
                <a:latin typeface="Calibri"/>
                <a:cs typeface="Calibri"/>
              </a:rPr>
              <a:t>t</a:t>
            </a:r>
            <a:r>
              <a:rPr dirty="0" sz="1100">
                <a:latin typeface="Calibri"/>
                <a:cs typeface="Calibri"/>
              </a:rPr>
              <a:t>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</a:t>
            </a:r>
            <a:r>
              <a:rPr dirty="0" sz="1100" spc="-15">
                <a:latin typeface="Calibri"/>
                <a:cs typeface="Calibri"/>
              </a:rPr>
              <a:t>c</a:t>
            </a:r>
            <a:r>
              <a:rPr dirty="0" sz="1100">
                <a:latin typeface="Calibri"/>
                <a:cs typeface="Calibri"/>
              </a:rPr>
              <a:t>ei</a:t>
            </a:r>
            <a:r>
              <a:rPr dirty="0" sz="1100" spc="-10">
                <a:latin typeface="Calibri"/>
                <a:cs typeface="Calibri"/>
              </a:rPr>
              <a:t>v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</a:t>
            </a:r>
            <a:r>
              <a:rPr dirty="0" sz="1100" spc="-10">
                <a:latin typeface="Calibri"/>
                <a:cs typeface="Calibri"/>
              </a:rPr>
              <a:t>7</a:t>
            </a:r>
            <a:r>
              <a:rPr dirty="0" sz="1100">
                <a:latin typeface="Calibri"/>
                <a:cs typeface="Calibri"/>
              </a:rPr>
              <a:t>0 k</a:t>
            </a:r>
            <a:r>
              <a:rPr dirty="0" sz="1100" spc="-5">
                <a:latin typeface="Calibri"/>
                <a:cs typeface="Calibri"/>
              </a:rPr>
              <a:t>gN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-5">
                <a:latin typeface="Calibri"/>
                <a:cs typeface="Calibri"/>
              </a:rPr>
              <a:t>h</a:t>
            </a:r>
            <a:r>
              <a:rPr dirty="0" sz="1100" spc="-15">
                <a:latin typeface="Calibri"/>
                <a:cs typeface="Calibri"/>
              </a:rPr>
              <a:t>a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-10">
                <a:latin typeface="Calibri"/>
                <a:cs typeface="Calibri"/>
              </a:rPr>
              <a:t>y</a:t>
            </a:r>
            <a:r>
              <a:rPr dirty="0" sz="1100">
                <a:latin typeface="Calibri"/>
                <a:cs typeface="Calibri"/>
              </a:rPr>
              <a:t>ear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4825" y="1866900"/>
            <a:ext cx="4572000" cy="30797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305425" y="1885950"/>
            <a:ext cx="5219700" cy="2800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Nuria Valbuena</dc:creator>
  <dcterms:created xsi:type="dcterms:W3CDTF">2018-07-06T14:10:29Z</dcterms:created>
  <dcterms:modified xsi:type="dcterms:W3CDTF">2018-07-06T14:10:29Z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2018-06-26T00:00:00Z</vt:filetime>
  </property>
  <property fmtid="{D5CDD505-2E9C-101B-9397-08002B2CF9AE}" pid="3" name="LastSaved">
    <vt:filetime>2018-07-06T00:00:00Z</vt:filetime>
  </property>
</Properties>
</file>